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4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2603"/>
  </p:normalViewPr>
  <p:slideViewPr>
    <p:cSldViewPr snapToGrid="0" snapToObjects="1" showGuides="1">
      <p:cViewPr varScale="1">
        <p:scale>
          <a:sx n="50" d="100"/>
          <a:sy n="50" d="100"/>
        </p:scale>
        <p:origin x="9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8B432-0751-4342-B27B-AB0FEF7A5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DB7656-FB70-7D40-9075-18D47D2EC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5085D3-404A-224A-B59D-77877ED3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8E7D7-B2DA-924F-8E96-F4DA4C4B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0C31BB-9BC4-234D-B34E-9FECDD25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923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53823-3A4E-1946-AD09-3D90A5AD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1D828EF-4055-0845-B8AF-99C4FC135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CCA9B9-5912-FC45-87B9-ADE3AE87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7F1993-76A2-3647-B35A-C890C398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E12024-80D5-3C4C-80B2-35E47E5C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91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2AEE155-6FA5-4D42-97F2-DC14C7B91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132584-9ED4-F54F-A91A-1066B3F88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91B06B-5562-BE4B-8A8B-7823D607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F5694C-2574-824A-9B5A-259B9AA24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8E7668-1B1B-5E4F-9BCB-B3ADA3A4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42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B2936-0272-2744-B053-973B67AC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D202EC-53B2-9E46-A813-146C8314D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594C79-2EE1-CF48-9008-1A2B8E9B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BDFCF1-8EA3-5E44-B12C-A4014143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EB5385-226A-604E-BB8C-739CD5FC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6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A2FAB-139D-9441-B44F-ADC423D9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B5CF6A-F050-BC4C-A62F-0219E428D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44DF03-D47C-B747-A46C-3B64B9A6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6E66F6-B7F1-CB4F-BA48-8EE87E07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A34A1B-D246-8442-9725-89F4F23F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36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7A32D-F3CA-CC44-8182-5F41F5B8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CB2DF7-BF47-D84E-9899-E842C770B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A78F97-6F1D-5940-AA6C-72EF3427E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CA8311-B131-7945-8397-DA9AC2A2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C68CDA-A0DF-3C4C-B046-C8EE2C91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65A13A-58FD-A046-B050-746CCDB4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23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7330B-B63C-714C-8E3B-A7637851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C7D515-CCA6-CA49-9D70-10020407F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4590B5-FD45-3B4B-8E3D-7D9B2D68B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129455-DDD1-4C49-ADA0-CC2A8B856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C99E075-C2D4-8B43-BB05-7A7D4BA7D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FCBF66-09A8-4149-BBA3-BE013AD1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42E105B-FC0E-CA48-AEF8-6006A2DE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C7E246B-8F2E-8A41-A01E-342E06D2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58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5D1FE-DD25-284D-9FDA-F172E9E2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A97FDC6-AD08-1D4A-AA58-AE119438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61CC33-4206-DC4B-8809-E251A202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2EE549-1C25-1649-AABF-E69DD681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2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065D207-1CCF-7149-9C7B-1AA21CEA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9D84405-0858-EA45-974E-A0203619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39DA21-1F54-064C-93AD-DF1FF2C1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83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B29DF-8734-6641-8130-0BB8FAF3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6EB046-91D5-FC4C-8296-4AB40C56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E88201-D403-1B47-A072-668BE7953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6CB6DA-B9B4-8A41-869F-ACB3C46F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2CDAAA-11C8-614A-99D2-D8C119635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D499EA-A08B-C94D-AF79-C7E7619A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44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ACF37-9F36-0A42-A4F5-120A0DEA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57D2A3-4492-C948-9B96-5D4AD869D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9BF142-BD02-B64A-9E07-1EF82AB95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01ADFE-52F1-114F-988C-C0881400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D14EEE-D0E6-0543-BDCA-8D97EF0B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F94EC4-432D-0D45-982A-46FFC283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41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D1138E4-62FA-6840-8979-B855E356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893B55-C7AA-D947-B2E1-DD3D100B8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BB6FAC-E692-4D4B-9CA2-E2E357B6B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DB062-41A5-1C49-8F36-9A3D519385F9}" type="datetimeFigureOut">
              <a:rPr lang="nl-NL" smtClean="0"/>
              <a:t>26-09-2020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9017FA-48C0-3846-98FD-B4CA386F1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B64D9-B2A1-6D4A-BAA1-20962C34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72217-B3FF-E947-88E4-4641EB4607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6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2B158-B90A-8745-9A8D-7D0BEFF6B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226" y="1335412"/>
            <a:ext cx="3588774" cy="5128326"/>
          </a:xfrm>
        </p:spPr>
        <p:txBody>
          <a:bodyPr>
            <a:normAutofit fontScale="90000"/>
          </a:bodyPr>
          <a:lstStyle/>
          <a:p>
            <a:pPr algn="r"/>
            <a:r>
              <a:rPr lang="nl-NL" sz="4400" b="1" dirty="0"/>
              <a:t> Tekenen</a:t>
            </a:r>
            <a:br>
              <a:rPr lang="nl-NL" sz="4400" b="1" dirty="0"/>
            </a:br>
            <a:br>
              <a:rPr lang="nl-NL" sz="4400" b="1" dirty="0"/>
            </a:br>
            <a:br>
              <a:rPr lang="nl-NL" sz="4400" b="1" dirty="0"/>
            </a:br>
            <a:br>
              <a:rPr lang="nl-NL" sz="4400" b="1" dirty="0"/>
            </a:br>
            <a:br>
              <a:rPr lang="nl-NL" sz="4400" b="1" dirty="0"/>
            </a:br>
            <a:r>
              <a:rPr lang="nl-NL" sz="4400" b="1" dirty="0"/>
              <a:t>beeldend kunstenaar  </a:t>
            </a:r>
            <a:br>
              <a:rPr lang="nl-NL" sz="4400" b="1" dirty="0"/>
            </a:br>
            <a:r>
              <a:rPr lang="nl-NL" sz="4400" b="1" dirty="0"/>
              <a:t>Erik </a:t>
            </a:r>
            <a:r>
              <a:rPr lang="nl-NL" sz="4400" b="1" dirty="0" err="1"/>
              <a:t>Mattijssen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76E5596-C331-8341-BAEC-EFAA2A94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988"/>
            <a:ext cx="5277280" cy="70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3784563-93D7-A84A-8394-7A802DB6B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3C252E-AEC9-764E-A197-F8CAD159B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" y="3168"/>
            <a:ext cx="12700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6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3B9867-252B-6042-9968-453CB3CD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0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6689FE7-C40D-C64D-B35B-B3614C51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65" y="2560"/>
            <a:ext cx="9132469" cy="68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541A54-F436-5241-9F79-68054435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072" y="0"/>
            <a:ext cx="4972127" cy="68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3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3070A33-1DE3-BD4C-8B00-CA3638BB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D82F16-93F4-B540-90F8-B4F3CEC4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" y="2048"/>
            <a:ext cx="120650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2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3F2888-F8A5-F44F-AF1B-81090AB4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77" y="0"/>
            <a:ext cx="10151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1C62FED-236F-574C-BAB2-1471D0F2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376" y="0"/>
            <a:ext cx="4693624" cy="688398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576ECF1-8803-5D4C-9250-FAC6E21AFD5F}"/>
              </a:ext>
            </a:extLst>
          </p:cNvPr>
          <p:cNvSpPr txBox="1"/>
          <p:nvPr/>
        </p:nvSpPr>
        <p:spPr>
          <a:xfrm>
            <a:off x="1701800" y="685800"/>
            <a:ext cx="228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OPDRACHT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1A7FDA5-0498-594A-8EDE-0EE9601FA266}"/>
              </a:ext>
            </a:extLst>
          </p:cNvPr>
          <p:cNvSpPr txBox="1"/>
          <p:nvPr/>
        </p:nvSpPr>
        <p:spPr>
          <a:xfrm>
            <a:off x="1092200" y="2235200"/>
            <a:ext cx="3594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Schilder bloemen in een vaas of pot.</a:t>
            </a:r>
          </a:p>
          <a:p>
            <a:endParaRPr lang="nl-NL" dirty="0"/>
          </a:p>
          <a:p>
            <a:r>
              <a:rPr lang="nl-NL" dirty="0"/>
              <a:t>Volg de instructie</a:t>
            </a:r>
          </a:p>
          <a:p>
            <a:endParaRPr lang="nl-NL" dirty="0"/>
          </a:p>
          <a:p>
            <a:r>
              <a:rPr lang="nl-NL" dirty="0" err="1"/>
              <a:t>Matriaal</a:t>
            </a:r>
            <a:r>
              <a:rPr lang="nl-NL" dirty="0"/>
              <a:t> Acrylverf en pastelkrijt</a:t>
            </a:r>
          </a:p>
        </p:txBody>
      </p:sp>
    </p:spTree>
    <p:extLst>
      <p:ext uri="{BB962C8B-B14F-4D97-AF65-F5344CB8AC3E}">
        <p14:creationId xmlns:p14="http://schemas.microsoft.com/office/powerpoint/2010/main" val="6702678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29</Words>
  <Application>Microsoft Macintosh PowerPoint</Application>
  <PresentationFormat>Breedbeeld</PresentationFormat>
  <Paragraphs>7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 Tekenen     beeldend kunstenaar   Erik Mattijssen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Schetsen vanuit het vlak 2D</dc:title>
  <dc:creator>Inge van Steen</dc:creator>
  <cp:lastModifiedBy>Inge van Steen</cp:lastModifiedBy>
  <cp:revision>22</cp:revision>
  <dcterms:created xsi:type="dcterms:W3CDTF">2020-09-22T15:49:52Z</dcterms:created>
  <dcterms:modified xsi:type="dcterms:W3CDTF">2020-09-27T09:54:31Z</dcterms:modified>
</cp:coreProperties>
</file>